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85800" y="0"/>
            <a:ext cx="8001000" cy="7950200"/>
            <a:chOff x="685798" y="0"/>
            <a:chExt cx="8001004" cy="7950200"/>
          </a:xfrm>
        </p:grpSpPr>
        <p:sp>
          <p:nvSpPr>
            <p:cNvPr id="5" name="Pie 7"/>
            <p:cNvSpPr/>
            <p:nvPr/>
          </p:nvSpPr>
          <p:spPr>
            <a:xfrm flipH="1" flipV="1">
              <a:off x="1257298" y="5778500"/>
              <a:ext cx="2171701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7" name="Freeform 9"/>
              <p:cNvSpPr/>
              <p:nvPr/>
            </p:nvSpPr>
            <p:spPr>
              <a:xfrm>
                <a:off x="685798" y="588010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8" name="Oval 10"/>
              <p:cNvSpPr/>
              <p:nvPr/>
            </p:nvSpPr>
            <p:spPr>
              <a:xfrm>
                <a:off x="2590799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Oval 11"/>
              <p:cNvSpPr/>
              <p:nvPr/>
            </p:nvSpPr>
            <p:spPr>
              <a:xfrm>
                <a:off x="838198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0" name="Oval 12"/>
              <p:cNvSpPr/>
              <p:nvPr/>
            </p:nvSpPr>
            <p:spPr>
              <a:xfrm>
                <a:off x="2362199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1" name="Oval 13"/>
              <p:cNvSpPr/>
              <p:nvPr/>
            </p:nvSpPr>
            <p:spPr>
              <a:xfrm>
                <a:off x="1676398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2" name="Oval 14"/>
              <p:cNvSpPr/>
              <p:nvPr/>
            </p:nvSpPr>
            <p:spPr>
              <a:xfrm>
                <a:off x="1981199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3" name="Oval 15"/>
              <p:cNvSpPr/>
              <p:nvPr/>
            </p:nvSpPr>
            <p:spPr>
              <a:xfrm>
                <a:off x="1943099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4" name="Oval 16"/>
              <p:cNvSpPr/>
              <p:nvPr/>
            </p:nvSpPr>
            <p:spPr>
              <a:xfrm>
                <a:off x="2362199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5" name="Oval 17"/>
              <p:cNvSpPr/>
              <p:nvPr/>
            </p:nvSpPr>
            <p:spPr>
              <a:xfrm>
                <a:off x="3009899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6" name="Oval 18"/>
              <p:cNvSpPr/>
              <p:nvPr/>
            </p:nvSpPr>
            <p:spPr>
              <a:xfrm>
                <a:off x="2971799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7" name="Oval 19"/>
              <p:cNvSpPr/>
              <p:nvPr/>
            </p:nvSpPr>
            <p:spPr>
              <a:xfrm>
                <a:off x="3314699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8" name="Oval 20"/>
              <p:cNvSpPr/>
              <p:nvPr/>
            </p:nvSpPr>
            <p:spPr>
              <a:xfrm>
                <a:off x="3619499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19" name="Oval 21"/>
              <p:cNvSpPr/>
              <p:nvPr/>
            </p:nvSpPr>
            <p:spPr>
              <a:xfrm>
                <a:off x="13842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0" name="Oval 22"/>
              <p:cNvSpPr/>
              <p:nvPr/>
            </p:nvSpPr>
            <p:spPr>
              <a:xfrm>
                <a:off x="3505199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1" name="Oval 23"/>
              <p:cNvSpPr/>
              <p:nvPr/>
            </p:nvSpPr>
            <p:spPr>
              <a:xfrm>
                <a:off x="1295398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2" name="Oval 24"/>
              <p:cNvSpPr/>
              <p:nvPr/>
            </p:nvSpPr>
            <p:spPr>
              <a:xfrm>
                <a:off x="1447798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3" name="Oval 25"/>
              <p:cNvSpPr/>
              <p:nvPr/>
            </p:nvSpPr>
            <p:spPr>
              <a:xfrm>
                <a:off x="1600198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4" name="Oval 26"/>
              <p:cNvSpPr/>
              <p:nvPr/>
            </p:nvSpPr>
            <p:spPr>
              <a:xfrm>
                <a:off x="3352799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5" name="Freeform 27"/>
              <p:cNvSpPr/>
              <p:nvPr/>
            </p:nvSpPr>
            <p:spPr>
              <a:xfrm flipV="1">
                <a:off x="5486400" y="0"/>
                <a:ext cx="1143001" cy="9763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6" name="Oval 28"/>
              <p:cNvSpPr/>
              <p:nvPr/>
            </p:nvSpPr>
            <p:spPr>
              <a:xfrm flipV="1">
                <a:off x="7391401" y="760413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7" name="Oval 29"/>
              <p:cNvSpPr/>
              <p:nvPr/>
            </p:nvSpPr>
            <p:spPr>
              <a:xfrm flipV="1">
                <a:off x="5638800" y="6080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8" name="Oval 30"/>
              <p:cNvSpPr/>
              <p:nvPr/>
            </p:nvSpPr>
            <p:spPr>
              <a:xfrm flipV="1">
                <a:off x="7162801" y="1508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29" name="Oval 31"/>
              <p:cNvSpPr/>
              <p:nvPr/>
            </p:nvSpPr>
            <p:spPr>
              <a:xfrm flipV="1">
                <a:off x="6477001" y="773113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0" name="Oval 32"/>
              <p:cNvSpPr/>
              <p:nvPr/>
            </p:nvSpPr>
            <p:spPr>
              <a:xfrm flipV="1">
                <a:off x="6781801" y="11668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1" name="Oval 33"/>
              <p:cNvSpPr/>
              <p:nvPr/>
            </p:nvSpPr>
            <p:spPr>
              <a:xfrm flipV="1">
                <a:off x="6743701" y="8620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2" name="Oval 34"/>
              <p:cNvSpPr/>
              <p:nvPr/>
            </p:nvSpPr>
            <p:spPr>
              <a:xfrm flipV="1">
                <a:off x="7162801" y="1065213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3" name="Oval 35"/>
              <p:cNvSpPr/>
              <p:nvPr/>
            </p:nvSpPr>
            <p:spPr>
              <a:xfrm flipV="1">
                <a:off x="7810502" y="2081213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4" name="Oval 36"/>
              <p:cNvSpPr/>
              <p:nvPr/>
            </p:nvSpPr>
            <p:spPr>
              <a:xfrm flipV="1">
                <a:off x="7772402" y="1776413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5" name="Oval 37"/>
              <p:cNvSpPr/>
              <p:nvPr/>
            </p:nvSpPr>
            <p:spPr>
              <a:xfrm flipV="1">
                <a:off x="8115302" y="1928813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6" name="Oval 38"/>
              <p:cNvSpPr/>
              <p:nvPr/>
            </p:nvSpPr>
            <p:spPr>
              <a:xfrm flipV="1">
                <a:off x="8420102" y="16240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7" name="Oval 39"/>
              <p:cNvSpPr/>
              <p:nvPr/>
            </p:nvSpPr>
            <p:spPr>
              <a:xfrm flipV="1">
                <a:off x="61849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8" name="Oval 40"/>
              <p:cNvSpPr/>
              <p:nvPr/>
            </p:nvSpPr>
            <p:spPr>
              <a:xfrm flipV="1">
                <a:off x="8305802" y="1395413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39" name="Oval 41"/>
              <p:cNvSpPr/>
              <p:nvPr/>
            </p:nvSpPr>
            <p:spPr>
              <a:xfrm flipV="1">
                <a:off x="6096001" y="10652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0" name="Oval 42"/>
              <p:cNvSpPr/>
              <p:nvPr/>
            </p:nvSpPr>
            <p:spPr>
              <a:xfrm flipV="1">
                <a:off x="6248401" y="1217613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1" name="Oval 43"/>
              <p:cNvSpPr/>
              <p:nvPr/>
            </p:nvSpPr>
            <p:spPr>
              <a:xfrm flipV="1">
                <a:off x="6400801" y="1243013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42" name="Oval 44"/>
              <p:cNvSpPr/>
              <p:nvPr/>
            </p:nvSpPr>
            <p:spPr>
              <a:xfrm flipV="1">
                <a:off x="8153402" y="379413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43" name="Oval 45"/>
          <p:cNvSpPr/>
          <p:nvPr/>
        </p:nvSpPr>
        <p:spPr>
          <a:xfrm>
            <a:off x="86360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4" name="Oval 46"/>
          <p:cNvSpPr/>
          <p:nvPr/>
        </p:nvSpPr>
        <p:spPr>
          <a:xfrm>
            <a:off x="8788400" y="658971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5" name="Oval 47"/>
          <p:cNvSpPr/>
          <p:nvPr/>
        </p:nvSpPr>
        <p:spPr>
          <a:xfrm>
            <a:off x="8940800" y="65897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450"/>
            <a:ext cx="2133600" cy="2603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91BC6C-8D8E-4B39-9714-1FF294E898F8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2850"/>
            <a:ext cx="609600" cy="2603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F4CE45-F3FA-47DB-9619-8E54D83A4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8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7" name="Oval 7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8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9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10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1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2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3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4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5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6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7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8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9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0" name="Oval 20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E8D6-2909-4392-8E1B-751769364483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7448-6D54-4CA0-876D-4EF148D75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46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59A60-A84D-4893-B943-182CB6572BB1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2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6312-5EC0-46F9-B9C5-67A740E67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50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0FD9-6EE8-4FA4-8419-607DE19671A9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F0A-42C4-46AC-AAA3-6D010A4F6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159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ED6D-9C90-4C18-85A5-78DD07E47964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B424-5948-4CA0-8988-35724C5B0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6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A9CD-EA17-4DF5-95F9-1A9DECD48B61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E6EC-8C11-4D5E-8FCD-A2E437D3D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4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92638" y="2133600"/>
            <a:ext cx="3865562" cy="4171950"/>
            <a:chOff x="0" y="0"/>
            <a:chExt cx="1600200" cy="1727200"/>
          </a:xfrm>
        </p:grpSpPr>
        <p:sp>
          <p:nvSpPr>
            <p:cNvPr id="5" name="Oval 7"/>
            <p:cNvSpPr/>
            <p:nvPr/>
          </p:nvSpPr>
          <p:spPr>
            <a:xfrm>
              <a:off x="686082" y="152477"/>
              <a:ext cx="914118" cy="91420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8"/>
            <p:cNvSpPr/>
            <p:nvPr/>
          </p:nvSpPr>
          <p:spPr>
            <a:xfrm>
              <a:off x="381157" y="1206674"/>
              <a:ext cx="456730" cy="4567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9"/>
            <p:cNvSpPr/>
            <p:nvPr/>
          </p:nvSpPr>
          <p:spPr>
            <a:xfrm>
              <a:off x="686082" y="914207"/>
              <a:ext cx="355527" cy="3555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10"/>
            <p:cNvSpPr/>
            <p:nvPr/>
          </p:nvSpPr>
          <p:spPr>
            <a:xfrm>
              <a:off x="647966" y="1142923"/>
              <a:ext cx="431758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11"/>
            <p:cNvSpPr/>
            <p:nvPr/>
          </p:nvSpPr>
          <p:spPr>
            <a:xfrm>
              <a:off x="457388" y="0"/>
              <a:ext cx="761656" cy="76173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15"/>
            <p:cNvSpPr/>
            <p:nvPr/>
          </p:nvSpPr>
          <p:spPr>
            <a:xfrm>
              <a:off x="1028465" y="1524116"/>
              <a:ext cx="203722" cy="2030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6"/>
            <p:cNvSpPr/>
            <p:nvPr/>
          </p:nvSpPr>
          <p:spPr>
            <a:xfrm>
              <a:off x="88717" y="1066684"/>
              <a:ext cx="127490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8"/>
            <p:cNvSpPr/>
            <p:nvPr/>
          </p:nvSpPr>
          <p:spPr>
            <a:xfrm>
              <a:off x="0" y="1244793"/>
              <a:ext cx="126833" cy="12684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9"/>
            <p:cNvSpPr/>
            <p:nvPr/>
          </p:nvSpPr>
          <p:spPr>
            <a:xfrm>
              <a:off x="152463" y="1092316"/>
              <a:ext cx="126833" cy="126846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20"/>
            <p:cNvSpPr/>
            <p:nvPr/>
          </p:nvSpPr>
          <p:spPr>
            <a:xfrm>
              <a:off x="304925" y="1066684"/>
              <a:ext cx="126833" cy="12684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609600" y="990600"/>
            <a:ext cx="1179513" cy="1357313"/>
            <a:chOff x="266700" y="914400"/>
            <a:chExt cx="1179761" cy="1356814"/>
          </a:xfrm>
        </p:grpSpPr>
        <p:sp>
          <p:nvSpPr>
            <p:cNvPr id="16" name="Oval 22"/>
            <p:cNvSpPr/>
            <p:nvPr/>
          </p:nvSpPr>
          <p:spPr>
            <a:xfrm>
              <a:off x="555686" y="1380953"/>
              <a:ext cx="890775" cy="890261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25"/>
            <p:cNvSpPr/>
            <p:nvPr/>
          </p:nvSpPr>
          <p:spPr>
            <a:xfrm flipV="1">
              <a:off x="304808" y="1219088"/>
              <a:ext cx="355675" cy="35546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26"/>
            <p:cNvSpPr/>
            <p:nvPr/>
          </p:nvSpPr>
          <p:spPr>
            <a:xfrm flipV="1">
              <a:off x="266700" y="914400"/>
              <a:ext cx="431891" cy="43164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27"/>
            <p:cNvSpPr/>
            <p:nvPr/>
          </p:nvSpPr>
          <p:spPr>
            <a:xfrm flipV="1">
              <a:off x="609672" y="1066744"/>
              <a:ext cx="203243" cy="20312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Ctr="0"/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CC71-A72C-4DC8-8820-7655A55DC0B6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7B36B-8079-42AF-840A-08407ACE5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2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51C8-E624-4F5A-827C-BA88056684BF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BB17-0930-453D-B616-49CF41917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14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1569A-8DD4-4448-8E4E-66A4943EAE6D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DDF9-F9C9-4023-9271-5AAC65CFD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840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F945-2227-4803-83DE-67FA9F7A13C3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176C-2388-4AA0-A0F1-93A45CB07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3AC3-47C3-43BB-B457-59615922E015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F3760-6210-45E8-ACD0-1355AE22C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18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695825" y="2133600"/>
            <a:ext cx="4448175" cy="4019550"/>
            <a:chOff x="4695702" y="2133600"/>
            <a:chExt cx="4448298" cy="4018808"/>
          </a:xfrm>
        </p:grpSpPr>
        <p:sp>
          <p:nvSpPr>
            <p:cNvPr id="6" name="Oval 9"/>
            <p:cNvSpPr/>
            <p:nvPr/>
          </p:nvSpPr>
          <p:spPr>
            <a:xfrm>
              <a:off x="4695702" y="5047712"/>
              <a:ext cx="1104931" cy="1104696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10"/>
            <p:cNvSpPr/>
            <p:nvPr/>
          </p:nvSpPr>
          <p:spPr>
            <a:xfrm>
              <a:off x="7065906" y="4571550"/>
              <a:ext cx="858861" cy="8586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11"/>
            <p:cNvSpPr/>
            <p:nvPr/>
          </p:nvSpPr>
          <p:spPr>
            <a:xfrm>
              <a:off x="5340245" y="4895340"/>
              <a:ext cx="1043017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12"/>
            <p:cNvSpPr/>
            <p:nvPr/>
          </p:nvSpPr>
          <p:spPr>
            <a:xfrm>
              <a:off x="6694420" y="3047831"/>
              <a:ext cx="1839963" cy="184116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13"/>
            <p:cNvSpPr/>
            <p:nvPr/>
          </p:nvSpPr>
          <p:spPr>
            <a:xfrm>
              <a:off x="7916829" y="2133600"/>
              <a:ext cx="858861" cy="8586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4"/>
            <p:cNvSpPr/>
            <p:nvPr/>
          </p:nvSpPr>
          <p:spPr>
            <a:xfrm>
              <a:off x="7824752" y="2685948"/>
              <a:ext cx="1043016" cy="104279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5"/>
            <p:cNvSpPr/>
            <p:nvPr/>
          </p:nvSpPr>
          <p:spPr>
            <a:xfrm>
              <a:off x="8653449" y="2870064"/>
              <a:ext cx="490551" cy="4904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7"/>
            <p:cNvSpPr/>
            <p:nvPr/>
          </p:nvSpPr>
          <p:spPr>
            <a:xfrm>
              <a:off x="6551541" y="5120723"/>
              <a:ext cx="307984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9"/>
            <p:cNvSpPr/>
            <p:nvPr/>
          </p:nvSpPr>
          <p:spPr>
            <a:xfrm>
              <a:off x="6781735" y="5561967"/>
              <a:ext cx="306396" cy="30791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20"/>
            <p:cNvSpPr/>
            <p:nvPr/>
          </p:nvSpPr>
          <p:spPr>
            <a:xfrm>
              <a:off x="6705533" y="5181037"/>
              <a:ext cx="306396" cy="30791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21"/>
            <p:cNvSpPr/>
            <p:nvPr/>
          </p:nvSpPr>
          <p:spPr>
            <a:xfrm>
              <a:off x="7073843" y="5120723"/>
              <a:ext cx="306396" cy="306331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7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8" name="Oval 25"/>
          <p:cNvSpPr/>
          <p:nvPr/>
        </p:nvSpPr>
        <p:spPr>
          <a:xfrm>
            <a:off x="3319463" y="5148263"/>
            <a:ext cx="185737" cy="18573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" name="Oval 23"/>
          <p:cNvSpPr/>
          <p:nvPr/>
        </p:nvSpPr>
        <p:spPr>
          <a:xfrm>
            <a:off x="3225800" y="5103813"/>
            <a:ext cx="185738" cy="18573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lIns="0" rIns="0"/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F3185-9FD4-444B-A7B2-ACC16D4EFCA0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7BC0-0E9D-4256-AA57-6EA29E762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42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775075" y="2133600"/>
            <a:ext cx="5368925" cy="4724400"/>
            <a:chOff x="0" y="0"/>
            <a:chExt cx="2222500" cy="1955800"/>
          </a:xfrm>
        </p:grpSpPr>
        <p:sp>
          <p:nvSpPr>
            <p:cNvPr id="6" name="Oval 7"/>
            <p:cNvSpPr/>
            <p:nvPr/>
          </p:nvSpPr>
          <p:spPr>
            <a:xfrm>
              <a:off x="686070" y="152468"/>
              <a:ext cx="914104" cy="91415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Oval 8"/>
            <p:cNvSpPr/>
            <p:nvPr/>
          </p:nvSpPr>
          <p:spPr>
            <a:xfrm>
              <a:off x="381150" y="1206602"/>
              <a:ext cx="456723" cy="457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9"/>
            <p:cNvSpPr/>
            <p:nvPr/>
          </p:nvSpPr>
          <p:spPr>
            <a:xfrm>
              <a:off x="686070" y="914153"/>
              <a:ext cx="355521" cy="35554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Oval 10"/>
            <p:cNvSpPr/>
            <p:nvPr/>
          </p:nvSpPr>
          <p:spPr>
            <a:xfrm>
              <a:off x="647955" y="1142855"/>
              <a:ext cx="431751" cy="431774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Oval 11"/>
            <p:cNvSpPr/>
            <p:nvPr/>
          </p:nvSpPr>
          <p:spPr>
            <a:xfrm>
              <a:off x="457380" y="0"/>
              <a:ext cx="761643" cy="761684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2"/>
            <p:cNvSpPr/>
            <p:nvPr/>
          </p:nvSpPr>
          <p:spPr>
            <a:xfrm>
              <a:off x="1714519" y="0"/>
              <a:ext cx="355521" cy="35554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Oval 13"/>
            <p:cNvSpPr/>
            <p:nvPr/>
          </p:nvSpPr>
          <p:spPr>
            <a:xfrm>
              <a:off x="1676404" y="228702"/>
              <a:ext cx="431751" cy="431775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3" name="Oval 14"/>
            <p:cNvSpPr/>
            <p:nvPr/>
          </p:nvSpPr>
          <p:spPr>
            <a:xfrm>
              <a:off x="2019439" y="304937"/>
              <a:ext cx="203061" cy="20307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Oval 15"/>
            <p:cNvSpPr/>
            <p:nvPr/>
          </p:nvSpPr>
          <p:spPr>
            <a:xfrm>
              <a:off x="1028449" y="1524026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5" name="Oval 16"/>
            <p:cNvSpPr/>
            <p:nvPr/>
          </p:nvSpPr>
          <p:spPr>
            <a:xfrm>
              <a:off x="88716" y="1066621"/>
              <a:ext cx="127488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6" name="Oval 17"/>
            <p:cNvSpPr/>
            <p:nvPr/>
          </p:nvSpPr>
          <p:spPr>
            <a:xfrm>
              <a:off x="914104" y="1752728"/>
              <a:ext cx="203718" cy="20307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7" name="Oval 18"/>
            <p:cNvSpPr/>
            <p:nvPr/>
          </p:nvSpPr>
          <p:spPr>
            <a:xfrm>
              <a:off x="0" y="1244719"/>
              <a:ext cx="126831" cy="126838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8" name="Oval 19"/>
            <p:cNvSpPr/>
            <p:nvPr/>
          </p:nvSpPr>
          <p:spPr>
            <a:xfrm>
              <a:off x="152460" y="1092251"/>
              <a:ext cx="126831" cy="126838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9" name="Oval 20"/>
            <p:cNvSpPr/>
            <p:nvPr/>
          </p:nvSpPr>
          <p:spPr>
            <a:xfrm>
              <a:off x="304920" y="1066621"/>
              <a:ext cx="126831" cy="12749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8AEE-0C94-4D37-ACDA-539F251FE73F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5CAD-FD1B-4155-A5FA-A3B873455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CCFF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825"/>
            <a:ext cx="6629400" cy="422433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CDAA8D-4965-4229-B752-CB1B62DC78E9}" type="datetimeFigureOut">
              <a:rPr lang="ru-RU"/>
              <a:pPr>
                <a:defRPr/>
              </a:pPr>
              <a:t>22.08.2017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450"/>
            <a:ext cx="2895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450"/>
            <a:ext cx="213360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8E9C9-657E-48C8-8755-F0DA46216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738" y="5568950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4413" y="4733925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1" name="Oval 80"/>
          <p:cNvSpPr/>
          <p:nvPr/>
        </p:nvSpPr>
        <p:spPr>
          <a:xfrm rot="6197586" flipV="1">
            <a:off x="8293100" y="495300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3763" y="4976813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538" y="529590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4" name="Oval 83"/>
          <p:cNvSpPr/>
          <p:nvPr/>
        </p:nvSpPr>
        <p:spPr>
          <a:xfrm rot="6197586" flipV="1">
            <a:off x="200025" y="5915025"/>
            <a:ext cx="215900" cy="2159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8225" y="5767388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038" y="60960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7" name="Oval 86"/>
          <p:cNvSpPr/>
          <p:nvPr/>
        </p:nvSpPr>
        <p:spPr>
          <a:xfrm rot="6197586" flipV="1">
            <a:off x="7639050" y="6462713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425" y="438467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8288" y="6403975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100" y="4338638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1" name="Oval 90"/>
          <p:cNvSpPr/>
          <p:nvPr/>
        </p:nvSpPr>
        <p:spPr>
          <a:xfrm rot="6197586" flipV="1">
            <a:off x="8616950" y="445135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2" name="Oval 91"/>
          <p:cNvSpPr/>
          <p:nvPr/>
        </p:nvSpPr>
        <p:spPr>
          <a:xfrm rot="6197586" flipV="1">
            <a:off x="8558213" y="459422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2888" y="624205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63" y="6196013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7" name="Oval 96"/>
          <p:cNvSpPr/>
          <p:nvPr/>
        </p:nvSpPr>
        <p:spPr>
          <a:xfrm rot="6197586" flipV="1">
            <a:off x="254000" y="6308725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8" name="Oval 97"/>
          <p:cNvSpPr/>
          <p:nvPr/>
        </p:nvSpPr>
        <p:spPr>
          <a:xfrm rot="6197586" flipV="1">
            <a:off x="193675" y="6451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Impact" pitchFamily="34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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rtl="0" eaLnBrk="0" fontAlgn="base" hangingPunct="0">
        <a:spcBef>
          <a:spcPts val="1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1000"/>
        </a:spcBef>
        <a:spcAft>
          <a:spcPct val="0"/>
        </a:spcAft>
        <a:buFont typeface="Wingdings" pitchFamily="2" charset="2"/>
        <a:buChar char="l"/>
        <a:defRPr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437112"/>
            <a:ext cx="6516216" cy="1752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Педагог дополнительного образования по информатике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Плотникова </a:t>
            </a:r>
            <a:r>
              <a:rPr lang="ru-RU" smtClean="0">
                <a:solidFill>
                  <a:srgbClr val="002060"/>
                </a:solidFill>
              </a:rPr>
              <a:t>Наталья Леонидовна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086600" cy="1152127"/>
          </a:xfrm>
          <a:solidFill>
            <a:srgbClr val="99CCFF">
              <a:alpha val="0"/>
            </a:srgb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Правила поведения в компьютерном классе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 descr="Рисунок2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4941888"/>
            <a:ext cx="1209675" cy="1106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комп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950" y="2060575"/>
            <a:ext cx="1371600" cy="1135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Рисунок242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8550" y="2800350"/>
            <a:ext cx="1866900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2996952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Не нажимайте без разрешения учителя кнопку включения компьютера. Это может привести к потере работоспособности компьютера.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863" y="563563"/>
            <a:ext cx="2820987" cy="191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2996952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Не трогайте провода подключенные к компьютеру. Это опасно для жизни и может привести к серьёзной поломке компьютера.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863" y="638175"/>
            <a:ext cx="2820987" cy="1762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2996952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Нажимая клавиши на компьютере, не прилагайте больших усилий. Помните, что, сильно ударяя по клавишам, вы быстро выведете клавиатуру из строя.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625" y="563563"/>
            <a:ext cx="2559050" cy="191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2996952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Не трогайте экран монитора даже чистыми руками – на нём всё равно останутся следы..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625" y="681038"/>
            <a:ext cx="255905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676838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55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09600"/>
            <a:ext cx="746564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трогать руками части компьютера, не относящиеся к содержанию занятия, и не нажимай неизвестные клавиши.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16832"/>
            <a:ext cx="3672408" cy="4406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1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НЕ сидеть слишком близко к экрану монитора. Расстояние до экрана монитора должно быть не менее длины вытянутой руки.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1901825"/>
            <a:ext cx="5632450" cy="4224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58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7584" y="2924944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Нельзя приходить в класс в грязной обуви и одежде. В кабинете информатики должна быть чистота. Это нужно для нормальной работы компьютеров.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313" y="188913"/>
            <a:ext cx="4002087" cy="266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7584" y="2924944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Нельзя приносить в кабинет информатики продукты питания, крошки от еды и жидкость могут попасть в клавиатуру и испортить её.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788" y="188913"/>
            <a:ext cx="3513137" cy="2660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7584" y="2924944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В кабинет информатики категорически запрещается приносить и жевать жевательную резинку.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788" y="244475"/>
            <a:ext cx="3513137" cy="2549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7584" y="2924944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Мойте руки перед уроком информатики. Если ваши пальцы грязные – испачканные и сальные, то такими же станут клавиши клавиатуры.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788" y="433388"/>
            <a:ext cx="3513137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36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301208"/>
            <a:ext cx="1866900" cy="1257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2996952"/>
            <a:ext cx="7920880" cy="23762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Соблюдайте дисциплину в кабинете информатики. Ваша шалость может привести к поломке компьютера.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mg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863" y="433388"/>
            <a:ext cx="2820987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439</TotalTime>
  <Words>220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Comic Sans MS</vt:lpstr>
      <vt:lpstr>Impact</vt:lpstr>
      <vt:lpstr>Times New Roman</vt:lpstr>
      <vt:lpstr>Wingdings</vt:lpstr>
      <vt:lpstr>Bubbles</vt:lpstr>
      <vt:lpstr>Правила поведения в компьютерном классе</vt:lpstr>
      <vt:lpstr>Презентация PowerPoint</vt:lpstr>
      <vt:lpstr>Не трогать руками части компьютера, не относящиеся к содержанию занятия, и не нажимай неизвестные клавиши.</vt:lpstr>
      <vt:lpstr>НЕ сидеть слишком близко к экрану монитора. Расстояние до экрана монитора должно быть не менее длины вытянутой руки.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компьютерном классе</dc:title>
  <dc:creator>Валентина</dc:creator>
  <cp:lastModifiedBy>Методический кабинет</cp:lastModifiedBy>
  <cp:revision>48</cp:revision>
  <dcterms:created xsi:type="dcterms:W3CDTF">2012-10-12T03:10:01Z</dcterms:created>
  <dcterms:modified xsi:type="dcterms:W3CDTF">2017-08-22T09:32:01Z</dcterms:modified>
</cp:coreProperties>
</file>